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48D4A0-E529-4A69-B3BE-6131C9015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F041E9F-BE7C-4E94-9468-D7AD4A8C4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1FC435-15D8-4282-BC9A-ED1B362E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E48BE4D-420E-4BF6-B03D-C30998E9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05AAA7F-138F-4FA0-9B9A-6957C255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73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42F249-F00C-44A4-8A3C-8B0FD875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92D45AB-FAEF-4DA3-8608-97F34F1A4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E78CA08-5A17-4BD1-9E82-40BC3FD7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790F088-8DCF-41B0-B685-BBE66DE9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6F94FD8-5F30-400A-9899-2D6057A1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357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ED2FDB6-8EF1-4276-82C8-19667C7DB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5F62C14-68FA-41F8-97E6-3F3BEFDFE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CB529D-CF69-4270-99E8-8D6220D6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ED0D40-B234-47E7-A5F3-0DD9865C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B4DA760-E517-4BCA-AC35-6A9FACC5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87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384CA3-111F-468D-893B-6F4E02E6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F4332E-1228-4BE2-A1DF-940D12931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51FB99-50EF-4429-B029-EF0C3A7B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7EC978E-9265-4ACD-B816-A6CF4064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7AAA99-A8B9-4722-B81B-1B2E827C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83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496C36-9D90-4790-9021-721902CE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16BCC78-6C5B-4A40-8BE5-9CAA3E159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E445BAA-606C-4F2D-AF86-2D10AA3D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DA5B49B-999C-4099-934B-BBFCB648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665C8A-B2BE-4300-8D22-E0E8DBC3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84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19A71D-5179-4BE6-9651-D33C9428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7E955B-87DD-4AA4-9EF8-4DBC3CBE7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3D2AAF5-7DDB-431C-B1CE-6216DB1E8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18397EE-62F0-4A91-B071-BFBBD968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55E8590-20EE-44E2-B46E-D668883E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557F075-493E-4F36-BC69-5139144D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900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50E439-0CED-4AEB-9E07-54C25556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BCDFEDF-AAA3-4743-A5A6-993AFE767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14BFFE6-6552-4A0D-9DC9-E1E0FBBF7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6CF0F94-E267-4115-BA03-63456EA8E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6D59670-B516-4835-B066-9944E15F5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5D73E57-AC6C-4062-9BF7-F7C61482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10BB2FF-E63B-4A9B-8D05-C824BBE3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DEC833B-B4AB-4776-A373-22DCE621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57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F00BFE-5AA6-4FC6-AC4A-83E01894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CF1CFFB-4826-4067-9644-3D846674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069CF87-001E-4996-8B8C-0B91E3EC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1817287-0E3C-47DB-A163-D7CA8FBE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368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ACCD673-8A14-4B66-9BA5-F6AD973F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C6AE689-044E-4848-B4A5-A015F998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0E1EB79-B46B-49B0-82C2-779BC9F6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75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F6D4BC-9D5C-4EF6-A154-9840CDE8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98EC00-510B-4253-BBB1-CA808390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10EC1E8-088E-48E9-B825-6E2E82704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964B16C-48DB-4229-AFA3-77FD5BD0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62844B5-D59C-43E7-8AF5-D12014B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47C0D52-066A-4D45-B65D-49C4A53F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4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0DB0E-709F-40BD-AFBD-51EE7A13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DA9DC76-DA56-4615-AF56-FBAE72DCE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1198A5F-B7A8-4C5C-8D00-AA5083227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DD71C6F-30DB-4BD7-87F4-58A3F746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0FBC911-49D9-42A8-9105-645774C2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E17B431-C238-4959-B610-136329B2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8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279E5E7-15FA-4B4B-995A-590268C5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FC117CA-3402-40B3-A1DF-2C2D79BD7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2B4709-9B20-4EA9-9C3B-F5B413E7A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6067-B7EF-4582-81F0-F89D937EA4D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B211FFD-AFCC-4088-8578-57BC3F2CB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0F2706C-0B76-431F-A183-02C8EBF25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F58D-00F4-4E0F-BC7D-43C186E7E2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565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osprule.splet.arnes.si/?p=19247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://osprule.splet.arnes.si/?p=19225" TargetMode="External"/><Relationship Id="rId7" Type="http://schemas.openxmlformats.org/officeDocument/2006/relationships/hyperlink" Target="http://osprule.splet.arnes.si/dvojne-slike/" TargetMode="External"/><Relationship Id="rId12" Type="http://schemas.openxmlformats.org/officeDocument/2006/relationships/hyperlink" Target="http://osprule.splet.arnes.si/holografij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sprule.splet.arnes.si/pikin-narobe-svet/" TargetMode="External"/><Relationship Id="rId11" Type="http://schemas.openxmlformats.org/officeDocument/2006/relationships/hyperlink" Target="http://osprule.splet.arnes.si/darilne-skatlice/" TargetMode="External"/><Relationship Id="rId5" Type="http://schemas.openxmlformats.org/officeDocument/2006/relationships/hyperlink" Target="http://osprule.splet.arnes.si/ti-kot-opticna-iluzija/" TargetMode="External"/><Relationship Id="rId10" Type="http://schemas.openxmlformats.org/officeDocument/2006/relationships/hyperlink" Target="http://osprule.splet.arnes.si/geometrijske-carovnije/" TargetMode="External"/><Relationship Id="rId4" Type="http://schemas.openxmlformats.org/officeDocument/2006/relationships/hyperlink" Target="http://osprule.splet.arnes.si/?p=19231" TargetMode="External"/><Relationship Id="rId9" Type="http://schemas.openxmlformats.org/officeDocument/2006/relationships/hyperlink" Target="http://osprule.splet.arnes.si/saj-ni-res-pa-je-2/" TargetMode="External"/><Relationship Id="rId1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, ki vsebuje besede stavba, zunanje, veliko, ospredje&#10;&#10;Opis je samodejno ustvarjen">
            <a:extLst>
              <a:ext uri="{FF2B5EF4-FFF2-40B4-BE49-F238E27FC236}">
                <a16:creationId xmlns:a16="http://schemas.microsoft.com/office/drawing/2014/main" id="{033E0864-F34F-4F7A-BAB3-132FABDC5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505658"/>
            <a:ext cx="10671395" cy="3531140"/>
          </a:xfrm>
          <a:prstGeom prst="rect">
            <a:avLst/>
          </a:prstGeom>
        </p:spPr>
      </p:pic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8A6BE6E0-506A-44FB-95D2-DAB1703F6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00756"/>
              </p:ext>
            </p:extLst>
          </p:nvPr>
        </p:nvGraphicFramePr>
        <p:xfrm>
          <a:off x="389107" y="972766"/>
          <a:ext cx="9883302" cy="296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672">
                  <a:extLst>
                    <a:ext uri="{9D8B030D-6E8A-4147-A177-3AD203B41FA5}">
                      <a16:colId xmlns:a16="http://schemas.microsoft.com/office/drawing/2014/main" val="2675089871"/>
                    </a:ext>
                  </a:extLst>
                </a:gridCol>
                <a:gridCol w="1349135">
                  <a:extLst>
                    <a:ext uri="{9D8B030D-6E8A-4147-A177-3AD203B41FA5}">
                      <a16:colId xmlns:a16="http://schemas.microsoft.com/office/drawing/2014/main" val="2570812426"/>
                    </a:ext>
                  </a:extLst>
                </a:gridCol>
                <a:gridCol w="1261636">
                  <a:extLst>
                    <a:ext uri="{9D8B030D-6E8A-4147-A177-3AD203B41FA5}">
                      <a16:colId xmlns:a16="http://schemas.microsoft.com/office/drawing/2014/main" val="1525895461"/>
                    </a:ext>
                  </a:extLst>
                </a:gridCol>
                <a:gridCol w="1253983">
                  <a:extLst>
                    <a:ext uri="{9D8B030D-6E8A-4147-A177-3AD203B41FA5}">
                      <a16:colId xmlns:a16="http://schemas.microsoft.com/office/drawing/2014/main" val="3280034646"/>
                    </a:ext>
                  </a:extLst>
                </a:gridCol>
                <a:gridCol w="1269290">
                  <a:extLst>
                    <a:ext uri="{9D8B030D-6E8A-4147-A177-3AD203B41FA5}">
                      <a16:colId xmlns:a16="http://schemas.microsoft.com/office/drawing/2014/main" val="1263392009"/>
                    </a:ext>
                  </a:extLst>
                </a:gridCol>
                <a:gridCol w="1261636">
                  <a:extLst>
                    <a:ext uri="{9D8B030D-6E8A-4147-A177-3AD203B41FA5}">
                      <a16:colId xmlns:a16="http://schemas.microsoft.com/office/drawing/2014/main" val="1899218894"/>
                    </a:ext>
                  </a:extLst>
                </a:gridCol>
                <a:gridCol w="1260950">
                  <a:extLst>
                    <a:ext uri="{9D8B030D-6E8A-4147-A177-3AD203B41FA5}">
                      <a16:colId xmlns:a16="http://schemas.microsoft.com/office/drawing/2014/main" val="3505878007"/>
                    </a:ext>
                  </a:extLst>
                </a:gridCol>
              </a:tblGrid>
              <a:tr h="593387">
                <a:tc>
                  <a:txBody>
                    <a:bodyPr/>
                    <a:lstStyle/>
                    <a:p>
                      <a:r>
                        <a:rPr lang="sl-SI" dirty="0"/>
                        <a:t>PRIZIDEK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</a:rPr>
                        <a:t>ŠOLA ILUZIJ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276092"/>
                  </a:ext>
                </a:extLst>
              </a:tr>
              <a:tr h="593387">
                <a:tc>
                  <a:txBody>
                    <a:bodyPr/>
                    <a:lstStyle/>
                    <a:p>
                      <a:r>
                        <a:rPr lang="sl-SI" sz="1400" dirty="0">
                          <a:hlinkClick r:id="rId3"/>
                        </a:rPr>
                        <a:t>VRTAVKE (105)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81023"/>
                  </a:ext>
                </a:extLst>
              </a:tr>
              <a:tr h="593387">
                <a:tc>
                  <a:txBody>
                    <a:bodyPr/>
                    <a:lstStyle/>
                    <a:p>
                      <a:r>
                        <a:rPr lang="sl-SI" sz="1400" dirty="0">
                          <a:hlinkClick r:id="rId4"/>
                        </a:rPr>
                        <a:t>KALEJDOSKOPI (TEH 1)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hlinkClick r:id="rId5"/>
                        </a:rPr>
                        <a:t>TI - OPTIČNA ILUZIJA (3)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hlinkClick r:id="rId6"/>
                        </a:rPr>
                        <a:t>PIKIN NAROBE SVET (6)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74736"/>
                  </a:ext>
                </a:extLst>
              </a:tr>
              <a:tr h="593387">
                <a:tc>
                  <a:txBody>
                    <a:bodyPr/>
                    <a:lstStyle/>
                    <a:p>
                      <a:r>
                        <a:rPr lang="sl-SI" sz="1400" dirty="0">
                          <a:hlinkClick r:id="rId7"/>
                        </a:rPr>
                        <a:t>DVOJNE SLIKE (TEH 2)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041856"/>
                  </a:ext>
                </a:extLst>
              </a:tr>
              <a:tr h="593387"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hlinkClick r:id="rId8"/>
                        </a:rPr>
                        <a:t>POSKUSI S SVETLOBO (41)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hlinkClick r:id="rId9"/>
                        </a:rPr>
                        <a:t>SAJ NI RES, PA JE! (40)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300" dirty="0">
                          <a:hlinkClick r:id="rId10"/>
                        </a:rPr>
                        <a:t>GEOMETRIJSKE ČASOVNIJE </a:t>
                      </a:r>
                      <a:r>
                        <a:rPr lang="sl-SI" sz="1400" dirty="0">
                          <a:hlinkClick r:id="rId10"/>
                        </a:rPr>
                        <a:t>(39)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hlinkClick r:id="rId11"/>
                        </a:rPr>
                        <a:t>DARILNE ŠKATLICE (34)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hlinkClick r:id="rId12"/>
                        </a:rPr>
                        <a:t>HOLOGRAFIJA (33)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092434"/>
                  </a:ext>
                </a:extLst>
              </a:tr>
            </a:tbl>
          </a:graphicData>
        </a:graphic>
      </p:graphicFrame>
      <p:pic>
        <p:nvPicPr>
          <p:cNvPr id="10" name="Slika 9" descr="Slika, ki vsebuje besede notranji, stavba, soba, okno&#10;&#10;Opis je samodejno ustvarjen">
            <a:extLst>
              <a:ext uri="{FF2B5EF4-FFF2-40B4-BE49-F238E27FC236}">
                <a16:creationId xmlns:a16="http://schemas.microsoft.com/office/drawing/2014/main" id="{C67ECDF7-97F3-451D-8237-D4D9B43AC7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26" y="4406808"/>
            <a:ext cx="4357673" cy="2451191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024C911-B7BF-42C2-B333-84A983C2EFB7}"/>
              </a:ext>
            </a:extLst>
          </p:cNvPr>
          <p:cNvSpPr txBox="1"/>
          <p:nvPr/>
        </p:nvSpPr>
        <p:spPr>
          <a:xfrm>
            <a:off x="9484468" y="4523362"/>
            <a:ext cx="19260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400" dirty="0"/>
              <a:t>RISANJE ILUZIJ (GALERIJA)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056EF6CE-94EF-40F8-94A0-FF464CE600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71" y="4036798"/>
            <a:ext cx="2761034" cy="27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66</Words>
  <Application>Microsoft Office PowerPoint</Application>
  <PresentationFormat>Širokozaslonsko</PresentationFormat>
  <Paragraphs>13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 Kmetec</dc:creator>
  <cp:lastModifiedBy>Katja Kmetec</cp:lastModifiedBy>
  <cp:revision>7</cp:revision>
  <dcterms:created xsi:type="dcterms:W3CDTF">2019-12-03T22:30:34Z</dcterms:created>
  <dcterms:modified xsi:type="dcterms:W3CDTF">2019-12-03T23:18:07Z</dcterms:modified>
</cp:coreProperties>
</file>